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2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3E244B-9EAE-4448-8C66-9640D369B53B}" type="datetimeFigureOut">
              <a:rPr lang="en-US"/>
              <a:pPr>
                <a:defRPr/>
              </a:pPr>
              <a:t>12/14/2011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BF6E59-6367-4202-B39D-EB7A23005E4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A098FA-27D5-4AC0-AA04-0C58D63FB247}" type="datetimeFigureOut">
              <a:rPr lang="en-US"/>
              <a:pPr>
                <a:defRPr/>
              </a:pPr>
              <a:t>12/14/2011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C8A01D-D7CE-40E3-8E93-DF0C4F2BF7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612D93-5C6F-45F9-A956-883652D58F0F}" type="datetimeFigureOut">
              <a:rPr lang="en-US"/>
              <a:pPr>
                <a:defRPr/>
              </a:pPr>
              <a:t>12/14/2011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6ECDE8-50D0-4DCD-855C-C440C435649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AA7BC1-EC82-4B63-AFA2-047D79BE5707}" type="datetimeFigureOut">
              <a:rPr lang="en-US"/>
              <a:pPr>
                <a:defRPr/>
              </a:pPr>
              <a:t>12/14/2011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AF23B2-3CA2-4F96-B0BE-06ED1097FE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96A7BB-7171-4531-B4FD-BBDCF7DDCE5D}" type="datetimeFigureOut">
              <a:rPr lang="en-US"/>
              <a:pPr>
                <a:defRPr/>
              </a:pPr>
              <a:t>12/14/2011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BF9FC6-2E9E-4885-A89F-143583C82E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2B6209-2EA9-4ECA-887E-BA4F02C138C7}" type="datetimeFigureOut">
              <a:rPr lang="en-US"/>
              <a:pPr>
                <a:defRPr/>
              </a:pPr>
              <a:t>12/14/2011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31B9C1-F105-4F2F-B8C9-F03E21B7E62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B8E8A3-2B60-4B8F-A573-D3938700C259}" type="datetimeFigureOut">
              <a:rPr lang="en-US"/>
              <a:pPr>
                <a:defRPr/>
              </a:pPr>
              <a:t>12/14/2011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4C4DFC-BF74-49AD-ACC6-5057ECF4B5B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175CFD-C662-42C2-B81F-4E7680B07600}" type="datetimeFigureOut">
              <a:rPr lang="en-US"/>
              <a:pPr>
                <a:defRPr/>
              </a:pPr>
              <a:t>12/14/2011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922268-EDAC-4DB4-81F6-83ED0F82AC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16DBF9-4CAD-4E39-849D-19D92D74488F}" type="datetimeFigureOut">
              <a:rPr lang="en-US"/>
              <a:pPr>
                <a:defRPr/>
              </a:pPr>
              <a:t>12/14/2011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FC31F4-EE1C-407E-B9E2-72AA82FA34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6A73F1-A1B2-4A77-8CC9-D40D55424566}" type="datetimeFigureOut">
              <a:rPr lang="en-US"/>
              <a:pPr>
                <a:defRPr/>
              </a:pPr>
              <a:t>12/14/2011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776CC0-7101-4881-B7C5-251FA0DBB2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891FD5-F26E-45F6-87CE-AD32913286CF}" type="datetimeFigureOut">
              <a:rPr lang="en-US"/>
              <a:pPr>
                <a:defRPr/>
              </a:pPr>
              <a:t>12/14/2011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2C1CF-4033-42B4-8295-3F08A282ED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D64E404-80A6-4400-8D34-F45B0664C836}" type="datetimeFigureOut">
              <a:rPr lang="en-US"/>
              <a:pPr>
                <a:defRPr/>
              </a:pPr>
              <a:t>12/14/2011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AFDDBA2-B487-4CA1-A991-D37C58A6564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Chapter 5 – India Vocabulary</a:t>
            </a:r>
          </a:p>
        </p:txBody>
      </p:sp>
      <p:sp>
        <p:nvSpPr>
          <p:cNvPr id="205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Logan Keene</a:t>
            </a:r>
          </a:p>
        </p:txBody>
      </p:sp>
      <p:pic>
        <p:nvPicPr>
          <p:cNvPr id="4" name="Picture 3" descr="social studeis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2743200"/>
            <a:ext cx="6755715" cy="2543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5387975"/>
            <a:ext cx="7772400" cy="1470025"/>
          </a:xfrm>
        </p:spPr>
        <p:txBody>
          <a:bodyPr/>
          <a:lstStyle/>
          <a:p>
            <a:pPr eaLnBrk="1" hangingPunct="1"/>
            <a:r>
              <a:rPr lang="en-US" dirty="0" smtClean="0"/>
              <a:t>Dzong </a:t>
            </a:r>
          </a:p>
        </p:txBody>
      </p:sp>
      <p:sp>
        <p:nvSpPr>
          <p:cNvPr id="11267" name="Subtitle 2"/>
          <p:cNvSpPr>
            <a:spLocks noGrp="1"/>
          </p:cNvSpPr>
          <p:nvPr>
            <p:ph type="subTitle" idx="1"/>
          </p:nvPr>
        </p:nvSpPr>
        <p:spPr>
          <a:xfrm>
            <a:off x="1219200" y="228600"/>
            <a:ext cx="6400800" cy="1752600"/>
          </a:xfrm>
        </p:spPr>
        <p:txBody>
          <a:bodyPr/>
          <a:lstStyle/>
          <a:p>
            <a:pPr eaLnBrk="1" hangingPunct="1"/>
            <a:r>
              <a:rPr lang="en-US" dirty="0" smtClean="0">
                <a:solidFill>
                  <a:schemeClr val="tx1"/>
                </a:solidFill>
              </a:rPr>
              <a:t>A Buddhist center of prayer and study.</a:t>
            </a:r>
          </a:p>
        </p:txBody>
      </p:sp>
      <p:pic>
        <p:nvPicPr>
          <p:cNvPr id="5" name="Picture 4" descr="dzong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4600" y="2057400"/>
            <a:ext cx="3552714" cy="26549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5387975"/>
            <a:ext cx="7772400" cy="1470025"/>
          </a:xfrm>
        </p:spPr>
        <p:txBody>
          <a:bodyPr/>
          <a:lstStyle/>
          <a:p>
            <a:pPr eaLnBrk="1" hangingPunct="1"/>
            <a:r>
              <a:rPr lang="en-US" smtClean="0"/>
              <a:t>Subcontinent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1219200" y="228600"/>
            <a:ext cx="6400800" cy="17526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chemeClr val="tx1"/>
                </a:solidFill>
              </a:rPr>
              <a:t>A large landmass that is part of a continent but distinct from it</a:t>
            </a:r>
          </a:p>
        </p:txBody>
      </p:sp>
      <p:pic>
        <p:nvPicPr>
          <p:cNvPr id="307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05125" y="1514475"/>
            <a:ext cx="3333750" cy="382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5387975"/>
            <a:ext cx="7772400" cy="1470025"/>
          </a:xfrm>
        </p:spPr>
        <p:txBody>
          <a:bodyPr/>
          <a:lstStyle/>
          <a:p>
            <a:pPr eaLnBrk="1" hangingPunct="1"/>
            <a:r>
              <a:rPr lang="en-US" smtClean="0"/>
              <a:t>monsoon</a:t>
            </a:r>
          </a:p>
        </p:txBody>
      </p:sp>
      <p:sp>
        <p:nvSpPr>
          <p:cNvPr id="4099" name="Subtitle 2"/>
          <p:cNvSpPr>
            <a:spLocks noGrp="1"/>
          </p:cNvSpPr>
          <p:nvPr>
            <p:ph type="subTitle" idx="1"/>
          </p:nvPr>
        </p:nvSpPr>
        <p:spPr>
          <a:xfrm>
            <a:off x="1219200" y="228600"/>
            <a:ext cx="6400800" cy="17526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chemeClr val="tx1"/>
                </a:solidFill>
              </a:rPr>
              <a:t>A seasonal wind that blows for months at a time, affecting the climate</a:t>
            </a:r>
          </a:p>
        </p:txBody>
      </p:sp>
      <p:pic>
        <p:nvPicPr>
          <p:cNvPr id="5" name="Picture 4" descr="monsoon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0" y="2743200"/>
            <a:ext cx="2909771" cy="19846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5387975"/>
            <a:ext cx="7772400" cy="1470025"/>
          </a:xfrm>
        </p:spPr>
        <p:txBody>
          <a:bodyPr/>
          <a:lstStyle/>
          <a:p>
            <a:pPr eaLnBrk="1" hangingPunct="1"/>
            <a:r>
              <a:rPr lang="en-US" dirty="0" smtClean="0"/>
              <a:t>jute</a:t>
            </a:r>
          </a:p>
        </p:txBody>
      </p:sp>
      <p:sp>
        <p:nvSpPr>
          <p:cNvPr id="5123" name="Subtitle 2"/>
          <p:cNvSpPr>
            <a:spLocks noGrp="1"/>
          </p:cNvSpPr>
          <p:nvPr>
            <p:ph type="subTitle" idx="1"/>
          </p:nvPr>
        </p:nvSpPr>
        <p:spPr>
          <a:xfrm>
            <a:off x="1219200" y="228600"/>
            <a:ext cx="6400800" cy="1752600"/>
          </a:xfrm>
        </p:spPr>
        <p:txBody>
          <a:bodyPr/>
          <a:lstStyle/>
          <a:p>
            <a:pPr eaLnBrk="1" hangingPunct="1"/>
            <a:r>
              <a:rPr lang="en-US" dirty="0" smtClean="0">
                <a:solidFill>
                  <a:schemeClr val="tx1"/>
                </a:solidFill>
              </a:rPr>
              <a:t>A plant fiber used for making a rope, burlap bags, etc…</a:t>
            </a:r>
          </a:p>
        </p:txBody>
      </p:sp>
      <p:pic>
        <p:nvPicPr>
          <p:cNvPr id="5" name="Picture 4" descr="jute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200" y="2209800"/>
            <a:ext cx="2800266" cy="28002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5387975"/>
            <a:ext cx="7772400" cy="1470025"/>
          </a:xfrm>
        </p:spPr>
        <p:txBody>
          <a:bodyPr/>
          <a:lstStyle/>
          <a:p>
            <a:pPr eaLnBrk="1" hangingPunct="1"/>
            <a:r>
              <a:rPr lang="en-US" dirty="0" smtClean="0"/>
              <a:t>Cottage industry</a:t>
            </a:r>
          </a:p>
        </p:txBody>
      </p:sp>
      <p:sp>
        <p:nvSpPr>
          <p:cNvPr id="6147" name="Subtitle 2"/>
          <p:cNvSpPr>
            <a:spLocks noGrp="1"/>
          </p:cNvSpPr>
          <p:nvPr>
            <p:ph type="subTitle" idx="1"/>
          </p:nvPr>
        </p:nvSpPr>
        <p:spPr>
          <a:xfrm>
            <a:off x="1219200" y="228600"/>
            <a:ext cx="6400800" cy="1752600"/>
          </a:xfrm>
        </p:spPr>
        <p:txBody>
          <a:bodyPr/>
          <a:lstStyle/>
          <a:p>
            <a:pPr eaLnBrk="1" hangingPunct="1"/>
            <a:r>
              <a:rPr lang="en-US" dirty="0" smtClean="0">
                <a:solidFill>
                  <a:schemeClr val="tx1"/>
                </a:solidFill>
              </a:rPr>
              <a:t>A home or village based industry where family members make their own goods</a:t>
            </a:r>
          </a:p>
        </p:txBody>
      </p:sp>
      <p:pic>
        <p:nvPicPr>
          <p:cNvPr id="5" name="Picture 4" descr="cottage industry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0" y="2057400"/>
            <a:ext cx="3743209" cy="25855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5387975"/>
            <a:ext cx="7772400" cy="1470025"/>
          </a:xfrm>
        </p:spPr>
        <p:txBody>
          <a:bodyPr/>
          <a:lstStyle/>
          <a:p>
            <a:pPr eaLnBrk="1" hangingPunct="1"/>
            <a:r>
              <a:rPr lang="en-US" dirty="0" smtClean="0"/>
              <a:t>castes</a:t>
            </a:r>
          </a:p>
        </p:txBody>
      </p:sp>
      <p:sp>
        <p:nvSpPr>
          <p:cNvPr id="7171" name="Subtitle 2"/>
          <p:cNvSpPr>
            <a:spLocks noGrp="1"/>
          </p:cNvSpPr>
          <p:nvPr>
            <p:ph type="subTitle" idx="1"/>
          </p:nvPr>
        </p:nvSpPr>
        <p:spPr>
          <a:xfrm>
            <a:off x="1219200" y="228600"/>
            <a:ext cx="6400800" cy="1752600"/>
          </a:xfrm>
        </p:spPr>
        <p:txBody>
          <a:bodyPr/>
          <a:lstStyle/>
          <a:p>
            <a:pPr eaLnBrk="1" hangingPunct="1"/>
            <a:r>
              <a:rPr lang="en-US" dirty="0" smtClean="0">
                <a:solidFill>
                  <a:schemeClr val="tx1"/>
                </a:solidFill>
              </a:rPr>
              <a:t>Your social class that is based on your ancestors </a:t>
            </a:r>
          </a:p>
        </p:txBody>
      </p:sp>
      <p:pic>
        <p:nvPicPr>
          <p:cNvPr id="5" name="Picture 4" descr="castes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400" y="2286000"/>
            <a:ext cx="3562228" cy="22176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5387975"/>
            <a:ext cx="7772400" cy="1470025"/>
          </a:xfrm>
        </p:spPr>
        <p:txBody>
          <a:bodyPr/>
          <a:lstStyle/>
          <a:p>
            <a:pPr eaLnBrk="1" hangingPunct="1"/>
            <a:r>
              <a:rPr lang="en-US" dirty="0" smtClean="0"/>
              <a:t>reincarnation</a:t>
            </a:r>
          </a:p>
        </p:txBody>
      </p:sp>
      <p:sp>
        <p:nvSpPr>
          <p:cNvPr id="8195" name="Subtitle 2"/>
          <p:cNvSpPr>
            <a:spLocks noGrp="1"/>
          </p:cNvSpPr>
          <p:nvPr>
            <p:ph type="subTitle" idx="1"/>
          </p:nvPr>
        </p:nvSpPr>
        <p:spPr>
          <a:xfrm>
            <a:off x="1219200" y="228600"/>
            <a:ext cx="6400800" cy="1752600"/>
          </a:xfrm>
        </p:spPr>
        <p:txBody>
          <a:bodyPr/>
          <a:lstStyle/>
          <a:p>
            <a:pPr eaLnBrk="1" hangingPunct="1"/>
            <a:r>
              <a:rPr lang="en-US" dirty="0" smtClean="0">
                <a:solidFill>
                  <a:schemeClr val="tx1"/>
                </a:solidFill>
              </a:rPr>
              <a:t>A belief in the rebirth of a person’s soul in a new body after death.</a:t>
            </a:r>
          </a:p>
        </p:txBody>
      </p:sp>
      <p:pic>
        <p:nvPicPr>
          <p:cNvPr id="5" name="Picture 4" descr="reincarnation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0400" y="1981200"/>
            <a:ext cx="2400228" cy="32403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5387975"/>
            <a:ext cx="7772400" cy="1470025"/>
          </a:xfrm>
        </p:spPr>
        <p:txBody>
          <a:bodyPr/>
          <a:lstStyle/>
          <a:p>
            <a:pPr eaLnBrk="1" hangingPunct="1"/>
            <a:r>
              <a:rPr lang="en-US" dirty="0" smtClean="0"/>
              <a:t>cyclone</a:t>
            </a:r>
          </a:p>
        </p:txBody>
      </p:sp>
      <p:sp>
        <p:nvSpPr>
          <p:cNvPr id="9219" name="Subtitle 2"/>
          <p:cNvSpPr>
            <a:spLocks noGrp="1"/>
          </p:cNvSpPr>
          <p:nvPr>
            <p:ph type="subTitle" idx="1"/>
          </p:nvPr>
        </p:nvSpPr>
        <p:spPr>
          <a:xfrm>
            <a:off x="1219200" y="228600"/>
            <a:ext cx="6400800" cy="1752600"/>
          </a:xfrm>
        </p:spPr>
        <p:txBody>
          <a:bodyPr/>
          <a:lstStyle/>
          <a:p>
            <a:pPr eaLnBrk="1" hangingPunct="1"/>
            <a:r>
              <a:rPr lang="en-US" dirty="0" smtClean="0">
                <a:solidFill>
                  <a:schemeClr val="tx1"/>
                </a:solidFill>
              </a:rPr>
              <a:t>An intense storm system with heavy rain and high winds.</a:t>
            </a:r>
          </a:p>
        </p:txBody>
      </p:sp>
      <p:pic>
        <p:nvPicPr>
          <p:cNvPr id="5" name="Picture 4" descr="cyclone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3200" y="2286000"/>
            <a:ext cx="3400315" cy="25410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5387975"/>
            <a:ext cx="7772400" cy="1470025"/>
          </a:xfrm>
        </p:spPr>
        <p:txBody>
          <a:bodyPr/>
          <a:lstStyle/>
          <a:p>
            <a:pPr eaLnBrk="1" hangingPunct="1"/>
            <a:r>
              <a:rPr lang="en-US" dirty="0" smtClean="0"/>
              <a:t>Pesticides </a:t>
            </a:r>
          </a:p>
        </p:txBody>
      </p:sp>
      <p:sp>
        <p:nvSpPr>
          <p:cNvPr id="10243" name="Subtitle 2"/>
          <p:cNvSpPr>
            <a:spLocks noGrp="1"/>
          </p:cNvSpPr>
          <p:nvPr>
            <p:ph type="subTitle" idx="1"/>
          </p:nvPr>
        </p:nvSpPr>
        <p:spPr>
          <a:xfrm>
            <a:off x="1219200" y="228600"/>
            <a:ext cx="6400800" cy="1752600"/>
          </a:xfrm>
        </p:spPr>
        <p:txBody>
          <a:bodyPr/>
          <a:lstStyle/>
          <a:p>
            <a:pPr eaLnBrk="1" hangingPunct="1"/>
            <a:r>
              <a:rPr lang="en-US" dirty="0" smtClean="0">
                <a:solidFill>
                  <a:schemeClr val="tx1"/>
                </a:solidFill>
              </a:rPr>
              <a:t>Powerful chemicals that kill crop-destroying insects.</a:t>
            </a:r>
          </a:p>
        </p:txBody>
      </p:sp>
      <p:pic>
        <p:nvPicPr>
          <p:cNvPr id="5" name="Picture 4" descr="pesticides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400" y="2209800"/>
            <a:ext cx="3762257" cy="2489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122</Words>
  <Application>Microsoft Office PowerPoint</Application>
  <PresentationFormat>On-screen Show (4:3)</PresentationFormat>
  <Paragraphs>20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Chapter 5 – India Vocabulary</vt:lpstr>
      <vt:lpstr>Subcontinent</vt:lpstr>
      <vt:lpstr>monsoon</vt:lpstr>
      <vt:lpstr>jute</vt:lpstr>
      <vt:lpstr>Cottage industry</vt:lpstr>
      <vt:lpstr>castes</vt:lpstr>
      <vt:lpstr>reincarnation</vt:lpstr>
      <vt:lpstr>cyclone</vt:lpstr>
      <vt:lpstr>Pesticides </vt:lpstr>
      <vt:lpstr>Dzong </vt:lpstr>
    </vt:vector>
  </TitlesOfParts>
  <Company>SCHOOLS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5 – India Vocabulary</dc:title>
  <dc:creator>poweruser</dc:creator>
  <cp:lastModifiedBy>BHISD</cp:lastModifiedBy>
  <cp:revision>4</cp:revision>
  <dcterms:created xsi:type="dcterms:W3CDTF">2011-11-28T15:45:15Z</dcterms:created>
  <dcterms:modified xsi:type="dcterms:W3CDTF">2011-12-14T16:07:35Z</dcterms:modified>
</cp:coreProperties>
</file>